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06123-4EB2-4D69-BBFE-44244E6BA5B4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06123-4EB2-4D69-BBFE-44244E6BA5B4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852DA-4048-49BD-909F-7ACF30E900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" y="2924944"/>
            <a:ext cx="2950483" cy="39330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1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Проект по взаимодействию с семьёй</a:t>
            </a:r>
            <a:r>
              <a:rPr lang="ru-RU" sz="8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/>
            </a:r>
            <a:br>
              <a:rPr lang="ru-RU" sz="8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</a:br>
            <a:r>
              <a:rPr lang="ru-RU" sz="8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«7я»</a:t>
            </a:r>
            <a:endParaRPr lang="ru-RU" sz="88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elia_DG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43808" y="3068960"/>
            <a:ext cx="5544616" cy="79208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Фарахутдинова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 Ирина 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Алексеевна , </a:t>
            </a:r>
          </a:p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Тюленева Софья Дмитриевна.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043608" y="188640"/>
            <a:ext cx="68407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1200" cap="none" spc="0" normalizeH="0" baseline="0" noProof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melia_DG" pitchFamily="2" charset="0"/>
                <a:ea typeface="+mj-ea"/>
                <a:cs typeface="+mj-cs"/>
              </a:rPr>
              <a:t>МАДОУ</a:t>
            </a:r>
            <a:r>
              <a:rPr kumimoji="0" lang="ru-RU" sz="8800" b="1" i="0" u="none" strike="noStrike" kern="1200" cap="none" spc="0" normalizeH="0" noProof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melia_DG" pitchFamily="2" charset="0"/>
                <a:ea typeface="+mj-ea"/>
                <a:cs typeface="+mj-cs"/>
              </a:rPr>
              <a:t> </a:t>
            </a:r>
            <a:r>
              <a:rPr lang="ru-RU" sz="8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  <a:ea typeface="+mj-ea"/>
                <a:cs typeface="+mj-cs"/>
              </a:rPr>
              <a:t>«Детский сад№90» «Оляпка» г.Пермь</a:t>
            </a:r>
            <a:endParaRPr kumimoji="0" lang="ru-RU" sz="8800" b="1" i="0" u="none" strike="noStrike" kern="1200" cap="none" spc="0" normalizeH="0" baseline="0" noProof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melia_DG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2" y="2780928"/>
            <a:ext cx="3058519" cy="40770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156944" y="802640"/>
            <a:ext cx="40793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Обоснование значимости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1107902"/>
            <a:ext cx="813690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Почти в каждой семье стоит проблема: чем занять ребёнка?  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считаем, что проблема воспитания и развития детей, работа не одного дня, а целенаправленная, систематически спланированная работа всего дошкольного учреждения и семьи на длительный период пребывания ребёнка в детском саду.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492896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каждый учебный год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решили  начать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встречи, на которой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освещали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закономерности развития ребёнка, учили родителей рационально организовывать деятельность детей, а также видеть и оценивать себя 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педагога, организация  семейного клуба «7я» главной идеей которого является укрепление семейных ценностей через патриотическое воспитание ребенка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653136"/>
            <a:ext cx="5688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подхода заключается в синергии знаний и умений педагога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стажиста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молодого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 для разнообразия форм и методов взаимодействия с родителями. Комбинирование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оффлайн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коммуникации педагог-родитель и родитель – ребёнок.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284984"/>
            <a:ext cx="4073239" cy="357301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260648"/>
            <a:ext cx="8136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60648"/>
            <a:ext cx="59766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Формирование педагогической компетентности родителей </a:t>
            </a:r>
            <a:r>
              <a:rPr lang="ru-RU" dirty="0" smtClean="0"/>
              <a:t>в </a:t>
            </a:r>
            <a:r>
              <a:rPr lang="ru-RU" dirty="0" smtClean="0"/>
              <a:t>вопросах патриотического </a:t>
            </a:r>
            <a:r>
              <a:rPr lang="ru-RU" dirty="0" smtClean="0"/>
              <a:t>воспитания детей </a:t>
            </a:r>
            <a:r>
              <a:rPr lang="ru-RU" dirty="0" smtClean="0"/>
              <a:t>через семейные ценности.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798947"/>
            <a:ext cx="8136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Задачи</a:t>
            </a:r>
            <a:r>
              <a:rPr kumimoji="0" 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556792"/>
            <a:ext cx="673224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6525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7588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транслировать детям знания о семейных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ценностях</a:t>
            </a:r>
          </a:p>
          <a:p>
            <a:pPr lvl="0" indent="16525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7588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 мотивации родителей к  развитию  патриотического воспитания дошкольников через семейные ценности.</a:t>
            </a:r>
          </a:p>
          <a:p>
            <a:pPr lvl="0" indent="165258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75882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  к  организации совместных мероприятий с детьми по  формированию семейных ценностей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79912" y="3718679"/>
            <a:ext cx="5184576" cy="31393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Ожидаемый результат: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родителей повыситься педагогическая культура, появится возможность увидеть своего ребёнка в условиях, отличных от домашних, что приведёт к пересмотру родителями своих методов и приемов воспитания.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 группе, так и в семье появится благоприятная предметно – развивающая среда для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Станет регулярным участие родителей в совместной с детьми творческой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6992"/>
            <a:ext cx="2626370" cy="350100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836712"/>
            <a:ext cx="4260715" cy="2860589"/>
          </a:xfrm>
          <a:prstGeom prst="rect">
            <a:avLst/>
          </a:prstGeom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806906"/>
            <a:ext cx="3680826" cy="30510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0"/>
            <a:ext cx="6018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Парная гимнастика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2841780" cy="37890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Безымянныйцуцу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764704"/>
            <a:ext cx="2016224" cy="2448272"/>
          </a:xfrm>
          <a:prstGeom prst="rect">
            <a:avLst/>
          </a:prstGeom>
        </p:spPr>
      </p:pic>
      <p:pic>
        <p:nvPicPr>
          <p:cNvPr id="4" name="Рисунок 3" descr="Безымянныйц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700808"/>
            <a:ext cx="2448272" cy="3258448"/>
          </a:xfrm>
          <a:prstGeom prst="rect">
            <a:avLst/>
          </a:prstGeom>
        </p:spPr>
      </p:pic>
      <p:pic>
        <p:nvPicPr>
          <p:cNvPr id="5" name="Рисунок 4" descr="цуввцЯ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2492896"/>
            <a:ext cx="2880320" cy="40004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-171400"/>
            <a:ext cx="7074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Кулинарный поединок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b4f212df9ca7519b2410b59a6dbd962b2f4a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281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Проект по взаимодействию с семьёй «7я»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моноблок4</cp:lastModifiedBy>
  <cp:revision>23</cp:revision>
  <dcterms:created xsi:type="dcterms:W3CDTF">2014-09-12T06:04:27Z</dcterms:created>
  <dcterms:modified xsi:type="dcterms:W3CDTF">2020-09-09T09:58:16Z</dcterms:modified>
</cp:coreProperties>
</file>